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232" autoAdjust="0"/>
  </p:normalViewPr>
  <p:slideViewPr>
    <p:cSldViewPr>
      <p:cViewPr varScale="1">
        <p:scale>
          <a:sx n="56" d="100"/>
          <a:sy n="56" d="100"/>
        </p:scale>
        <p:origin x="-17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D9B27-C6C0-443F-937E-BC5C38F0DF02}" type="datetimeFigureOut">
              <a:rPr lang="en-US" smtClean="0"/>
              <a:pPr/>
              <a:t>4/19/2014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E08EF-E578-475B-8DCD-AEADC68F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17"/>
          <p:cNvGraphicFramePr>
            <a:graphicFrameLocks/>
          </p:cNvGraphicFramePr>
          <p:nvPr/>
        </p:nvGraphicFramePr>
        <p:xfrm>
          <a:off x="1524000" y="2286000"/>
          <a:ext cx="6096000" cy="2286000"/>
        </p:xfrm>
        <a:graphic>
          <a:graphicData uri="http://schemas.openxmlformats.org/presentationml/2006/ole">
            <p:oleObj spid="_x0000_s1026" name="Acrobat Document" r:id="rId3" imgW="0" imgH="0" progId="AcroExch.Document.7">
              <p:embed/>
            </p:oleObj>
          </a:graphicData>
        </a:graphic>
      </p:graphicFrame>
      <p:graphicFrame>
        <p:nvGraphicFramePr>
          <p:cNvPr id="25" name="Object 24"/>
          <p:cNvGraphicFramePr>
            <a:graphicFrameLocks/>
          </p:cNvGraphicFramePr>
          <p:nvPr/>
        </p:nvGraphicFramePr>
        <p:xfrm>
          <a:off x="1524000" y="2286000"/>
          <a:ext cx="6096000" cy="2286000"/>
        </p:xfrm>
        <a:graphic>
          <a:graphicData uri="http://schemas.openxmlformats.org/presentationml/2006/ole">
            <p:oleObj spid="_x0000_s1027" name="Acrobat Document" r:id="rId4" imgW="0" imgH="0" progId="AcroExch.Document.7">
              <p:embed/>
            </p:oleObj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 l="15000" t="15111" r="27000" b="15556"/>
          <a:stretch>
            <a:fillRect/>
          </a:stretch>
        </p:blipFill>
        <p:spPr bwMode="auto">
          <a:xfrm>
            <a:off x="0" y="457200"/>
            <a:ext cx="88392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Box 28"/>
          <p:cNvSpPr txBox="1"/>
          <p:nvPr/>
        </p:nvSpPr>
        <p:spPr>
          <a:xfrm>
            <a:off x="1524000" y="3733800"/>
            <a:ext cx="25146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Show with no line or ‘joint here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838200" y="4191000"/>
            <a:ext cx="6858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</Words>
  <Application>Microsoft Office PowerPoint</Application>
  <PresentationFormat>Letter Paper (8.5x11 in)</PresentationFormat>
  <Paragraphs>1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Adobe Acrobat Document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jimmyjoe</dc:creator>
  <cp:lastModifiedBy>jimmyjoe</cp:lastModifiedBy>
  <cp:revision>4</cp:revision>
  <dcterms:created xsi:type="dcterms:W3CDTF">2014-04-17T12:28:25Z</dcterms:created>
  <dcterms:modified xsi:type="dcterms:W3CDTF">2014-04-19T08:03:19Z</dcterms:modified>
</cp:coreProperties>
</file>